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2564-5402-DE74-0D5C-BCC52B549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5645D3-C357-BE4B-B569-38065CBA4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CBB9F-5C18-8B00-AF61-322B9C6D5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E787D-10BF-DCCB-9C28-3488678F8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E717C-AA6C-9E7B-1CE5-61F31392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71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3430-CF9D-56CF-E3C5-B22F2B385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EB00BF-F52F-6023-BBA5-07EA64212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8427C-3A90-4C03-4A74-FF5768957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67F48-3E5F-759E-D5CF-AA3679979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9D212-7CD2-7767-35CC-9D5E0263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15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D4570-8869-42B1-B2F5-DA00742C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EF21C-67EB-D532-A018-A6C4803F6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D3CC0-611E-AD1E-2C1A-0A7AC23E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FB93E-6B00-34D3-5CFA-F58AAAFC9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A1596-7791-76BF-B11C-A49392C9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363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722A-8FE8-09A2-701B-7466920E9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462B4-5C9C-ED22-BBC2-D90AB35F2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92311-F785-CF0A-73F5-E74E01213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9CCAB-B2C1-9724-8F4A-4A73B65A2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AF5CC-AACB-A314-BB2D-CD259E3B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6948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0AA9-0761-2E63-9CD0-98B823940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3B0BF-C503-B64E-F635-8AB7E08CB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CC68C-BAF6-DBA3-D1F1-6C1B00D0A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E8A2C-4FC2-B5D3-D658-7A9ACFCF2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9348-223D-BB30-33FD-9A7ADFE57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84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C7C2D-666C-B585-946D-10DF4F86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73C97-24AF-80FC-AB81-4D21E57E2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1A9A7-A913-C920-390F-843B3565B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8B5A9-FC10-59DC-4205-4653CDA45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21AED-987A-D84E-E809-F66D9B7C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0957B-C2AD-716B-EBC9-AE8D7C611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9953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01F97-72FC-EDAB-1286-9D79D4D1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9A3B0-D388-BFC0-7ACA-D51975AD2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00E6C7-5928-E79D-87D9-855F53DA2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D255F-9731-029F-16C3-A18401234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FFCB9A-F657-7EDE-F5A8-D57ADDD55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F051CA-CAF7-34B0-56B0-D57ECAD32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04E473-93BC-4D62-227D-38CE13738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A887C2-C150-53DC-4BE6-3EC8737BC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893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0878C-40DB-3329-5C35-6CC263AD2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851EE9-BDAD-8B23-C1F7-8D7A987F1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D2EE78-48D2-F0F7-8CCA-7E7A355D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9852E-BA1B-DF0C-90FF-E8957020B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682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613ED7-9576-2F08-7886-D8BEA4195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FB0BF4-6FE3-ECDE-80C3-A840106DF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9398D-CC90-2049-4A6F-7D905CB3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024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C97BA-B9E8-66FE-453D-3B45A1D3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AED5C-3241-CDF5-FD68-AC2517287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E4C00-0779-D945-0364-325AEF7BA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D82D7-3350-0F43-2E9C-41F6CDDBC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9226B-DBF2-1788-D1E4-7D7940EA0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B58D7-AA9F-817B-9CEA-5DC0A6433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977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FCF3-C95E-34E4-FEF5-13E285174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03B860-6673-DE2C-BA17-534A37BE31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35C1C-3323-C988-7DF1-0364F4584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00619-8172-938F-6CF2-BE130BCA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64800-3025-6B56-D698-16BAC2684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F5801-BB46-E188-8537-D9E5B9D1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129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143CBC-002A-6701-4203-D92B7FAE9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E4ECB-B0D4-DC7B-C29D-F84738816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3D420-C643-3148-594E-994921167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AB06C-2F39-40F5-88FA-6C6DF68BD3AD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A6AA9-9074-FE86-F832-998DD4401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B2DF9-49EA-709B-EEA9-CA16894676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7CF58-A2AB-438A-A99F-2ADBBC32F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347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EE9F-6641-A9CA-0340-B2AB41AF76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Software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D26B9-0B56-6F1A-AE41-AAC9C6D0EF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Tatenda </a:t>
            </a:r>
            <a:r>
              <a:rPr lang="en-GB" dirty="0" err="1"/>
              <a:t>Gorimbo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5214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18"/>
    </mc:Choice>
    <mc:Fallback xmlns="">
      <p:transition spd="slow" advTm="1641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15F13-4511-258A-BFA8-C26AF3DCB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Mental Health Care Mastery LTD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2BAE4-CD39-55F3-B599-AD9054E1B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ctr"/>
            <a:r>
              <a:rPr lang="en-GB" dirty="0"/>
              <a:t>As a software engineer I would like to create a Mental Health Care Mastery website </a:t>
            </a:r>
            <a:r>
              <a:rPr lang="en-US" dirty="0">
                <a:solidFill>
                  <a:srgbClr val="212529"/>
                </a:solidFill>
                <a:latin typeface="system-ui"/>
              </a:rPr>
              <a:t>to make it easy for the clients to book for health practitioners.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marL="0" indent="0" algn="ctr">
              <a:buNone/>
            </a:pP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r>
              <a:rPr lang="en-US" b="1" i="1" dirty="0"/>
              <a:t>The system must contain booking appointment option: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The client must be able to sign in and out with his/her details.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The client must be able to reset passwords.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ffectLst/>
              </a:rPr>
              <a:t>The client must able to make an appointment from 9a.m to 7p.m</a:t>
            </a:r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r>
              <a:rPr lang="en-US" dirty="0"/>
              <a:t>The system must be flexible to use in different devices and operating systems such as windows, macOS , Androids and Linux etc.</a:t>
            </a:r>
          </a:p>
          <a:p>
            <a:r>
              <a:rPr lang="en-US" dirty="0"/>
              <a:t>The client must be able to access the contact details of the company </a:t>
            </a:r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5074BFC-5985-7D09-8D8A-A366DFD85C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2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22"/>
    </mc:Choice>
    <mc:Fallback xmlns="">
      <p:transition spd="slow" advTm="15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9C54-912F-E807-744E-6E62845B4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07DBD-A30C-15EF-1433-99ED60FA31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b="1" i="1" dirty="0"/>
              <a:t>Our home page shows </a:t>
            </a:r>
            <a:r>
              <a:rPr lang="en-GB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Name of the company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The motto of the company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Online booking option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Contact us details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Our Services which shows the health practitioners that works for the company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It also shows the other pages such as online booking, appointment panel and user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00E3333-C5DB-034C-0E59-569D85BA2A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273" y="2141034"/>
            <a:ext cx="6302849" cy="3791414"/>
          </a:xfrm>
        </p:spPr>
      </p:pic>
    </p:spTree>
    <p:extLst>
      <p:ext uri="{BB962C8B-B14F-4D97-AF65-F5344CB8AC3E}">
        <p14:creationId xmlns:p14="http://schemas.microsoft.com/office/powerpoint/2010/main" val="1052856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E8A9-E80F-3E31-2B38-3F49E8BC2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Requirements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F2791-AB5B-270C-0285-A9C217123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b="1" i="1" dirty="0"/>
              <a:t>ONLINE BOOKING OPTION:</a:t>
            </a:r>
          </a:p>
          <a:p>
            <a:r>
              <a:rPr lang="en-GB" dirty="0"/>
              <a:t>If you click on online booking it will take you to the page where you can select the type of service you want to book for.</a:t>
            </a:r>
          </a:p>
          <a:p>
            <a:r>
              <a:rPr lang="en-GB" dirty="0"/>
              <a:t>It will also gives you the available dates that you can make the appointment.</a:t>
            </a:r>
          </a:p>
          <a:p>
            <a:r>
              <a:rPr lang="en-GB" dirty="0"/>
              <a:t>When you click continue it will take you to a page where you can select available time for the appointment.</a:t>
            </a:r>
          </a:p>
          <a:p>
            <a:r>
              <a:rPr lang="en-GB" dirty="0"/>
              <a:t>Then as soon as you submit the appointment will be automatically saved.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i="1" dirty="0"/>
              <a:t>APPOINTMENT PANEL OPTION:</a:t>
            </a:r>
          </a:p>
          <a:p>
            <a:r>
              <a:rPr lang="en-GB" dirty="0"/>
              <a:t>When you select appointment panel it will immediately take you to the list of the appointment that have been made .</a:t>
            </a:r>
          </a:p>
          <a:p>
            <a:r>
              <a:rPr lang="en-GB" dirty="0"/>
              <a:t>It also have the search appointment option where you can be able to search for the appointment that you have made in case there might be a lot of appointment that have been made before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i="1" dirty="0"/>
              <a:t>USER PANEL</a:t>
            </a:r>
          </a:p>
          <a:p>
            <a:r>
              <a:rPr lang="en-GB" dirty="0"/>
              <a:t>It show the information of the person who has booked (user information)</a:t>
            </a:r>
          </a:p>
          <a:p>
            <a:r>
              <a:rPr lang="en-GB" dirty="0"/>
              <a:t>It shows the appointment information and there's and an edit option in case you might want to change the time or date of the appointment.</a:t>
            </a:r>
          </a:p>
          <a:p>
            <a:r>
              <a:rPr lang="en-GB" dirty="0"/>
              <a:t>Then after you are done with editing there's sign out option </a:t>
            </a:r>
          </a:p>
        </p:txBody>
      </p:sp>
    </p:spTree>
    <p:extLst>
      <p:ext uri="{BB962C8B-B14F-4D97-AF65-F5344CB8AC3E}">
        <p14:creationId xmlns:p14="http://schemas.microsoft.com/office/powerpoint/2010/main" val="118157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6D199-7ABA-1B5B-7AAC-ACC78A919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888" y="223025"/>
            <a:ext cx="10448692" cy="1371599"/>
          </a:xfrm>
        </p:spPr>
        <p:txBody>
          <a:bodyPr/>
          <a:lstStyle/>
          <a:p>
            <a:r>
              <a:rPr lang="en-GB" b="1" dirty="0">
                <a:solidFill>
                  <a:schemeClr val="accent3">
                    <a:lumMod val="75000"/>
                  </a:schemeClr>
                </a:solidFill>
              </a:rPr>
              <a:t>MY PRESENTATION VIDEO</a:t>
            </a:r>
          </a:p>
        </p:txBody>
      </p:sp>
      <p:pic>
        <p:nvPicPr>
          <p:cNvPr id="4" name="my presentation">
            <a:hlinkClick r:id="" action="ppaction://media"/>
            <a:extLst>
              <a:ext uri="{FF2B5EF4-FFF2-40B4-BE49-F238E27FC236}">
                <a16:creationId xmlns:a16="http://schemas.microsoft.com/office/drawing/2014/main" id="{4E0D8D6C-9E22-6406-E3A7-8EE769F458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4624" y="1351024"/>
            <a:ext cx="8979309" cy="4825939"/>
          </a:xfrm>
        </p:spPr>
      </p:pic>
    </p:spTree>
    <p:extLst>
      <p:ext uri="{BB962C8B-B14F-4D97-AF65-F5344CB8AC3E}">
        <p14:creationId xmlns:p14="http://schemas.microsoft.com/office/powerpoint/2010/main" val="420159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4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D4D2-7B70-7B75-0D09-4ED0728CC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5CF1F-7384-D1FA-B4DD-4087DF53D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397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9E323-AE4D-9D74-A839-CBFF74BE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6F30F91-FDA8-62CC-1DDA-C930EF2BD3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2906502"/>
              </p:ext>
            </p:extLst>
          </p:nvPr>
        </p:nvGraphicFramePr>
        <p:xfrm>
          <a:off x="838200" y="2077551"/>
          <a:ext cx="894028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5097">
                  <a:extLst>
                    <a:ext uri="{9D8B030D-6E8A-4147-A177-3AD203B41FA5}">
                      <a16:colId xmlns:a16="http://schemas.microsoft.com/office/drawing/2014/main" val="765071959"/>
                    </a:ext>
                  </a:extLst>
                </a:gridCol>
                <a:gridCol w="1566967">
                  <a:extLst>
                    <a:ext uri="{9D8B030D-6E8A-4147-A177-3AD203B41FA5}">
                      <a16:colId xmlns:a16="http://schemas.microsoft.com/office/drawing/2014/main" val="4292873078"/>
                    </a:ext>
                  </a:extLst>
                </a:gridCol>
                <a:gridCol w="1758352">
                  <a:extLst>
                    <a:ext uri="{9D8B030D-6E8A-4147-A177-3AD203B41FA5}">
                      <a16:colId xmlns:a16="http://schemas.microsoft.com/office/drawing/2014/main" val="3983176416"/>
                    </a:ext>
                  </a:extLst>
                </a:gridCol>
                <a:gridCol w="2199933">
                  <a:extLst>
                    <a:ext uri="{9D8B030D-6E8A-4147-A177-3AD203B41FA5}">
                      <a16:colId xmlns:a16="http://schemas.microsoft.com/office/drawing/2014/main" val="3465894954"/>
                    </a:ext>
                  </a:extLst>
                </a:gridCol>
                <a:gridCol w="2199933">
                  <a:extLst>
                    <a:ext uri="{9D8B030D-6E8A-4147-A177-3AD203B41FA5}">
                      <a16:colId xmlns:a16="http://schemas.microsoft.com/office/drawing/2014/main" val="8275448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Expected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Changes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619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299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683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055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1641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217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379</Words>
  <Application>Microsoft Office PowerPoint</Application>
  <PresentationFormat>Widescreen</PresentationFormat>
  <Paragraphs>42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system-ui</vt:lpstr>
      <vt:lpstr>Office Theme</vt:lpstr>
      <vt:lpstr>Software Engineering</vt:lpstr>
      <vt:lpstr>Mental Health Care Mastery LTD</vt:lpstr>
      <vt:lpstr>HOME PAGE</vt:lpstr>
      <vt:lpstr>Requirements Specification</vt:lpstr>
      <vt:lpstr>MY PRESENTATION VIDEO</vt:lpstr>
      <vt:lpstr>Implementation</vt:lpstr>
      <vt:lpstr>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Sibanda, Sharon</dc:creator>
  <cp:lastModifiedBy>user</cp:lastModifiedBy>
  <cp:revision>16</cp:revision>
  <dcterms:created xsi:type="dcterms:W3CDTF">2023-04-01T23:41:47Z</dcterms:created>
  <dcterms:modified xsi:type="dcterms:W3CDTF">2023-05-18T16:39:38Z</dcterms:modified>
</cp:coreProperties>
</file>

<file path=docProps/thumbnail.jpeg>
</file>